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1209080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spc="-121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Securing the Cloud: AI-Powered Container Security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085" y="2793802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growing threat landscape for cloud-based containers.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2085" y="3350895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a next-generation security system for modern containerized environments.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2085" y="3907988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features: AI-powered scanning, real-time monitoring, DevSecOps integration.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2085" y="4465082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Rohith Roshan 23BAI1415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2085" y="5022175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Lalithya krishn 23BEC1042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2085" y="5579269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YatinKrishna 23BEC1240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2085" y="6136362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Suganthakrishnan 23BEC1144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2085" y="6693456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Hari Prasad R 23MIS1128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0666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AI-Powered Vulnerability Scanning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Dynamic scanning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scanning limitations in dynamic container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Zero-day exploits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algorithms identify zero-day exploits and emerging threats.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learning and adaptation to new container images and configurations.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04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250" y="2916436"/>
            <a:ext cx="13291899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spc="-113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Threat Monitoring &amp; Automated Security Policies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4431625"/>
            <a:ext cx="478036" cy="4780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8501" y="4398169"/>
            <a:ext cx="286083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56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Continuous Monitoring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38501" y="4811673"/>
            <a:ext cx="1262264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container behavior and network traffic.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0" y="5724644"/>
            <a:ext cx="478036" cy="4780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38501" y="5691188"/>
            <a:ext cx="245209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56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Policies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338501" y="6104692"/>
            <a:ext cx="1262264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industry best practices and compliance standards.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50" y="7017663"/>
            <a:ext cx="478036" cy="478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38501" y="6984206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56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Alerts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38501" y="7397710"/>
            <a:ext cx="1262264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15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responses to suspicious activities.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DevSecOps Integration for Secure Deployment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CI/CD pipelines and development workflows.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Checks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checks throughout the lifecycle.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Between teams.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AI-Driven Anomaly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06943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Baseline Behavior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5173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machine learning.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Detect Deviations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5173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normal behavior.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2218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Proactive Detection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anomalous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Patching and Compliance Tracking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4306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Identify Patches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39050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for vulnerable containers.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8509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Ensure Updates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31574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the latest security updates.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62712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Generate Reports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37195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adherence to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Benefits and ROI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spc="-17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Reduced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breaches and data loss.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spc="-17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Improved 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Posture and compliance.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spc="-17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2956441" y="6124575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development and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Conclusion: Secure Your Cloud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of key features and benefits.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 to action: Request a demo or start a free trial.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 proactive container security.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Don't wait for the breach; secure your containers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2025-03-27T05:38:13Z</dcterms:created>
  <dcterms:modified xsi:type="dcterms:W3CDTF">2025-03-27T05:38:13Z</dcterms:modified>
</cp:coreProperties>
</file>